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64" r:id="rId3"/>
    <p:sldId id="263" r:id="rId4"/>
    <p:sldId id="266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74" autoAdjust="0"/>
    <p:restoredTop sz="94660"/>
  </p:normalViewPr>
  <p:slideViewPr>
    <p:cSldViewPr snapToGrid="0">
      <p:cViewPr varScale="1">
        <p:scale>
          <a:sx n="73" d="100"/>
          <a:sy n="73" d="100"/>
        </p:scale>
        <p:origin x="82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8552" y="0"/>
            <a:ext cx="12220551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780524" y="236539"/>
            <a:ext cx="78232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7030A0"/>
                </a:solidFill>
              </a:defRPr>
            </a:lvl1pPr>
          </a:lstStyle>
          <a:p>
            <a:r>
              <a:rPr lang="ko-KR" altLang="en-US" dirty="0"/>
              <a:t>명품 </a:t>
            </a:r>
            <a:r>
              <a:rPr lang="en-US" altLang="ko-KR" dirty="0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>
                <a:solidFill>
                  <a:srgbClr val="EBDDC3"/>
                </a:solidFill>
              </a:rPr>
              <a:pPr/>
              <a:t>‹#›</a:t>
            </a:fld>
            <a:endParaRPr lang="ko-KR" altLang="en-US">
              <a:solidFill>
                <a:srgbClr val="EBDDC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5879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/>
          <a:p>
            <a:fld id="{3CF3B71A-966A-471E-8596-7D1D6A8996FF}" type="datetime1">
              <a:rPr lang="ko-KR" altLang="en-US">
                <a:solidFill>
                  <a:prstClr val="black"/>
                </a:solidFill>
              </a:rPr>
              <a:pPr/>
              <a:t>2021-09-02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812801" y="6248207"/>
            <a:ext cx="7228111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solidFill>
                  <a:prstClr val="black"/>
                </a:solidFill>
              </a:rPr>
              <a:t>명품 </a:t>
            </a:r>
            <a:r>
              <a:rPr lang="en-US" altLang="ko-KR">
                <a:solidFill>
                  <a:prstClr val="black"/>
                </a:solidFill>
              </a:rPr>
              <a:t>Java Programming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351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737600" y="6248403"/>
            <a:ext cx="2946400" cy="365125"/>
          </a:xfrm>
          <a:prstGeom prst="rect">
            <a:avLst/>
          </a:prstGeom>
        </p:spPr>
        <p:txBody>
          <a:bodyPr/>
          <a:lstStyle/>
          <a:p>
            <a:fld id="{AD64A7B2-A2B0-4C9D-895B-FE1D68BE16F8}" type="datetime1">
              <a:rPr lang="ko-KR" altLang="en-US">
                <a:solidFill>
                  <a:prstClr val="black"/>
                </a:solidFill>
              </a:rPr>
              <a:pPr/>
              <a:t>2021-09-02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2" y="6248208"/>
            <a:ext cx="7431311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solidFill>
                  <a:prstClr val="black"/>
                </a:solidFill>
              </a:rPr>
              <a:t>명품 </a:t>
            </a:r>
            <a:r>
              <a:rPr lang="en-US" altLang="ko-KR">
                <a:solidFill>
                  <a:prstClr val="black"/>
                </a:solidFill>
              </a:rPr>
              <a:t>Java Programming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직사각형 6"/>
          <p:cNvSpPr/>
          <p:nvPr/>
        </p:nvSpPr>
        <p:spPr bwMode="white">
          <a:xfrm>
            <a:off x="8128424" y="0"/>
            <a:ext cx="42672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6"/>
            <a:ext cx="533400" cy="325968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3647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685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0057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458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603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599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4076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6201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13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816864" y="1340768"/>
            <a:ext cx="108712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+mj-ea"/>
                <a:ea typeface="+mj-ea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2356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4201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5100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00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7272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899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rtlCol="0"/>
          <a:lstStyle/>
          <a:p>
            <a:fld id="{B31271CA-DFBA-4144-9186-0BE3AC6EE4B1}" type="datetime1">
              <a:rPr lang="ko-KR" altLang="en-US">
                <a:solidFill>
                  <a:prstClr val="black"/>
                </a:solidFill>
              </a:rPr>
              <a:pPr/>
              <a:t>2021-09-02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812801" y="6248207"/>
            <a:ext cx="7228111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>
                <a:solidFill>
                  <a:prstClr val="black"/>
                </a:solidFill>
              </a:rPr>
              <a:t>명품 </a:t>
            </a:r>
            <a:r>
              <a:rPr lang="en-US" altLang="ko-KR">
                <a:solidFill>
                  <a:prstClr val="black"/>
                </a:solidFill>
              </a:rPr>
              <a:t>Java Programming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586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22900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110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>
                <a:solidFill>
                  <a:srgbClr val="775F55"/>
                </a:solidFill>
              </a:rPr>
              <a:pPr/>
              <a:t>‹#›</a:t>
            </a:fld>
            <a:endParaRPr lang="ko-KR" altLang="en-US">
              <a:solidFill>
                <a:srgbClr val="775F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916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/>
          <a:p>
            <a:fld id="{F87F4F71-3D90-4F92-8CFE-D11B433509C0}" type="datetime1">
              <a:rPr lang="ko-KR" altLang="en-US">
                <a:solidFill>
                  <a:prstClr val="black"/>
                </a:solidFill>
              </a:rPr>
              <a:pPr/>
              <a:t>2021-09-02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812801" y="6248207"/>
            <a:ext cx="7228111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solidFill>
                  <a:prstClr val="black"/>
                </a:solidFill>
              </a:rPr>
              <a:t>명품 </a:t>
            </a:r>
            <a:r>
              <a:rPr lang="en-US" altLang="ko-KR">
                <a:solidFill>
                  <a:prstClr val="black"/>
                </a:solidFill>
              </a:rPr>
              <a:t>Java Programming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136938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12192" y="4572000"/>
            <a:ext cx="12192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-12192" y="4663440"/>
            <a:ext cx="195072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060448" y="4654296"/>
            <a:ext cx="10131552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930400" y="0"/>
            <a:ext cx="134112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  <a:prstGeom prst="rect">
            <a:avLst/>
          </a:prstGeom>
        </p:spPr>
        <p:txBody>
          <a:bodyPr rtlCol="0"/>
          <a:lstStyle/>
          <a:p>
            <a:fld id="{D200F4F1-024E-465C-B59D-A4FFBC6118A5}" type="datetime1">
              <a:rPr lang="ko-KR" altLang="en-US">
                <a:solidFill>
                  <a:prstClr val="black"/>
                </a:solidFill>
              </a:rPr>
              <a:pPr/>
              <a:t>2021-09-02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9304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2133600" y="6248207"/>
            <a:ext cx="6096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>
                <a:solidFill>
                  <a:prstClr val="black"/>
                </a:solidFill>
              </a:rPr>
              <a:t>명품 </a:t>
            </a:r>
            <a:r>
              <a:rPr lang="en-US" altLang="ko-KR">
                <a:solidFill>
                  <a:prstClr val="black"/>
                </a:solidFill>
              </a:rPr>
              <a:t>Java Programming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027433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812800" y="228600"/>
            <a:ext cx="108712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787400" y="1394460"/>
            <a:ext cx="108712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12192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-11633" y="1052736"/>
            <a:ext cx="7112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87400" y="1052736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1633" y="1036860"/>
            <a:ext cx="7112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0706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86D20-19FC-4841-8DB1-A5D4C176DB75}" type="datetimeFigureOut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2021-09-02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A9E9E-A094-4A80-ABD6-5C6D48422077}" type="slidenum">
              <a:rPr lang="ko-KR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375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객체지향 프로그래밍</a:t>
            </a:r>
            <a:br>
              <a:rPr lang="en-US" altLang="ko-KR" dirty="0"/>
            </a:br>
            <a:r>
              <a:rPr lang="ko-KR" altLang="en-US" dirty="0" err="1"/>
              <a:t>강의소개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19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79"/>
    </mc:Choice>
    <mc:Fallback xmlns="">
      <p:transition spd="slow" advTm="5007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2261" y="8160"/>
            <a:ext cx="5205803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471" y="0"/>
            <a:ext cx="48341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0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793"/>
    </mc:Choice>
    <mc:Fallback xmlns="">
      <p:transition spd="slow" advTm="32479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수강을 위한 기초 지식 평가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두 개의 정수를 매개 변수를 통해 전달받아 두 수중 큰 수를 찾아 반환하는 함수를 작성하시오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두 개의 정수를 매개 변수를 통해 전달 받아 두 수를 포함하여 그 사이에 존재하는 정수들의 합을 계산하여 그 결과를 반환하는 함수를 작성하시오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정수를 저장한 배열과 배열에 저장된 원소의 개수를 매개 변수를 통해 전달 받아 배열에 저장된 값 중 가장 큰 값을 찾아 이를 반환하는 함수를 작성하시오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70596-DAFA-46D2-82A7-2B6B5F8E0EA4}" type="slidenum">
              <a:rPr kumimoji="0" lang="ko-KR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418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606"/>
    </mc:Choice>
    <mc:Fallback xmlns="">
      <p:transition spd="slow" advTm="89606"/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81</Words>
  <Application>Microsoft Office PowerPoint</Application>
  <PresentationFormat>와이드스크린</PresentationFormat>
  <Paragraphs>9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맑은 고딕</vt:lpstr>
      <vt:lpstr>휴먼편지체</vt:lpstr>
      <vt:lpstr>Arial</vt:lpstr>
      <vt:lpstr>Wingdings</vt:lpstr>
      <vt:lpstr>Wingdings 2</vt:lpstr>
      <vt:lpstr>가을</vt:lpstr>
      <vt:lpstr>Office 테마</vt:lpstr>
      <vt:lpstr>객체지향 프로그래밍 강의소개</vt:lpstr>
      <vt:lpstr>PowerPoint 프레젠테이션</vt:lpstr>
      <vt:lpstr>수강을 위한 기초 지식 평가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</dc:creator>
  <cp:lastModifiedBy>hyewoo@kakao.com</cp:lastModifiedBy>
  <cp:revision>16</cp:revision>
  <dcterms:created xsi:type="dcterms:W3CDTF">2020-08-21T10:17:55Z</dcterms:created>
  <dcterms:modified xsi:type="dcterms:W3CDTF">2021-09-01T17:17:02Z</dcterms:modified>
</cp:coreProperties>
</file>

<file path=docProps/thumbnail.jpeg>
</file>